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1" r:id="rId2"/>
    <p:sldId id="330" r:id="rId3"/>
    <p:sldId id="320" r:id="rId4"/>
    <p:sldId id="322" r:id="rId5"/>
    <p:sldId id="262" r:id="rId6"/>
    <p:sldId id="319" r:id="rId7"/>
    <p:sldId id="313" r:id="rId8"/>
    <p:sldId id="323" r:id="rId9"/>
    <p:sldId id="329" r:id="rId10"/>
    <p:sldId id="272" r:id="rId11"/>
    <p:sldId id="287" r:id="rId12"/>
    <p:sldId id="290" r:id="rId13"/>
    <p:sldId id="324" r:id="rId14"/>
    <p:sldId id="333" r:id="rId15"/>
    <p:sldId id="332" r:id="rId16"/>
    <p:sldId id="291" r:id="rId17"/>
    <p:sldId id="328" r:id="rId18"/>
    <p:sldId id="327" r:id="rId19"/>
    <p:sldId id="334" r:id="rId20"/>
    <p:sldId id="335" r:id="rId21"/>
    <p:sldId id="295" r:id="rId22"/>
    <p:sldId id="296" r:id="rId23"/>
    <p:sldId id="29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287" autoAdjust="0"/>
  </p:normalViewPr>
  <p:slideViewPr>
    <p:cSldViewPr>
      <p:cViewPr varScale="1">
        <p:scale>
          <a:sx n="62" d="100"/>
          <a:sy n="62" d="100"/>
        </p:scale>
        <p:origin x="-159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6551D3A-7BF8-40F4-852A-12FE0CF12F0B}" type="datetimeFigureOut">
              <a:rPr lang="it-IT" smtClean="0"/>
              <a:pPr/>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DBC050-FB6E-4B4B-A054-4FEC350A4B0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51D3A-7BF8-40F4-852A-12FE0CF12F0B}" type="datetimeFigureOut">
              <a:rPr lang="it-IT" smtClean="0"/>
              <a:pPr/>
              <a:t>07/05/2018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BC050-FB6E-4B4B-A054-4FEC350A4B0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PROGETTO:</a:t>
            </a:r>
            <a:endParaRPr lang="it-IT" dirty="0"/>
          </a:p>
        </p:txBody>
      </p:sp>
      <p:sp>
        <p:nvSpPr>
          <p:cNvPr id="3" name="Segnaposto contenuto 2"/>
          <p:cNvSpPr>
            <a:spLocks noGrp="1"/>
          </p:cNvSpPr>
          <p:nvPr>
            <p:ph idx="1"/>
          </p:nvPr>
        </p:nvSpPr>
        <p:spPr/>
        <p:txBody>
          <a:bodyPr/>
          <a:lstStyle/>
          <a:p>
            <a:r>
              <a:rPr lang="it-IT" sz="6600" dirty="0" smtClean="0"/>
              <a:t>SCUOLE IN CAMMINO</a:t>
            </a:r>
          </a:p>
          <a:p>
            <a:endParaRPr lang="it-IT" sz="6600" dirty="0" smtClean="0"/>
          </a:p>
          <a:p>
            <a:r>
              <a:rPr lang="it-IT" sz="6600" dirty="0" smtClean="0"/>
              <a:t> CON DON TONINO</a:t>
            </a:r>
            <a:endParaRPr lang="it-IT" sz="6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018"/>
          </a:xfrm>
        </p:spPr>
        <p:txBody>
          <a:bodyPr>
            <a:normAutofit fontScale="90000"/>
          </a:bodyPr>
          <a:lstStyle/>
          <a:p>
            <a:endParaRPr lang="it-IT" dirty="0"/>
          </a:p>
        </p:txBody>
      </p:sp>
      <p:sp>
        <p:nvSpPr>
          <p:cNvPr id="4" name="Segnaposto contenuto 3"/>
          <p:cNvSpPr>
            <a:spLocks noGrp="1"/>
          </p:cNvSpPr>
          <p:nvPr>
            <p:ph idx="1"/>
          </p:nvPr>
        </p:nvSpPr>
        <p:spPr/>
        <p:txBody>
          <a:bodyPr/>
          <a:lstStyle/>
          <a:p>
            <a:endParaRPr lang="it-IT"/>
          </a:p>
        </p:txBody>
      </p:sp>
      <p:pic>
        <p:nvPicPr>
          <p:cNvPr id="6146" name="Picture 2" descr="C:\Users\Maria Carmela\Desktop\downloadviso.jpg"/>
          <p:cNvPicPr>
            <a:picLocks noChangeAspect="1" noChangeArrowheads="1"/>
          </p:cNvPicPr>
          <p:nvPr/>
        </p:nvPicPr>
        <p:blipFill>
          <a:blip r:embed="rId2" cstate="print"/>
          <a:srcRect/>
          <a:stretch>
            <a:fillRect/>
          </a:stretch>
        </p:blipFill>
        <p:spPr bwMode="auto">
          <a:xfrm>
            <a:off x="467545" y="1484784"/>
            <a:ext cx="8208912" cy="468052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0"/>
            <a:ext cx="8229600" cy="720081"/>
          </a:xfrm>
        </p:spPr>
        <p:txBody>
          <a:bodyPr>
            <a:noAutofit/>
          </a:bodyPr>
          <a:lstStyle/>
          <a:p>
            <a:r>
              <a:rPr lang="it-IT" dirty="0" smtClean="0"/>
              <a:t>LA VITA SACERDOTALE</a:t>
            </a:r>
            <a:endParaRPr lang="it-IT" dirty="0"/>
          </a:p>
        </p:txBody>
      </p:sp>
      <p:sp>
        <p:nvSpPr>
          <p:cNvPr id="5" name="Segnaposto contenuto 4"/>
          <p:cNvSpPr>
            <a:spLocks noGrp="1"/>
          </p:cNvSpPr>
          <p:nvPr>
            <p:ph idx="1"/>
          </p:nvPr>
        </p:nvSpPr>
        <p:spPr/>
        <p:txBody>
          <a:bodyPr>
            <a:normAutofit/>
          </a:bodyPr>
          <a:lstStyle/>
          <a:p>
            <a:r>
              <a:rPr lang="it-IT" sz="4400" dirty="0" smtClean="0"/>
              <a:t>Da subito </a:t>
            </a:r>
            <a:r>
              <a:rPr lang="it-IT" sz="4400" dirty="0" err="1" smtClean="0"/>
              <a:t>manifesto’</a:t>
            </a:r>
            <a:r>
              <a:rPr lang="it-IT" sz="4400" dirty="0" smtClean="0"/>
              <a:t> di essere un sacerdote eccezionale:amava </a:t>
            </a:r>
            <a:r>
              <a:rPr lang="it-IT" sz="4400" dirty="0" smtClean="0"/>
              <a:t>la Madonna, San </a:t>
            </a:r>
            <a:r>
              <a:rPr lang="it-IT" sz="4400" dirty="0" smtClean="0"/>
              <a:t>F</a:t>
            </a:r>
            <a:r>
              <a:rPr lang="it-IT" sz="4400" dirty="0" smtClean="0"/>
              <a:t>rancesco ,i </a:t>
            </a:r>
            <a:r>
              <a:rPr lang="it-IT" sz="4400" dirty="0" smtClean="0"/>
              <a:t>bambini, i giovani, le famiglie, gli operai , i </a:t>
            </a:r>
            <a:r>
              <a:rPr lang="it-IT" sz="4400" dirty="0" smtClean="0"/>
              <a:t>pescatori , la povera gente.</a:t>
            </a:r>
            <a:endParaRPr lang="it-IT"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txBody>
          <a:bodyPr/>
          <a:lstStyle/>
          <a:p>
            <a:r>
              <a:rPr lang="it-IT" dirty="0" smtClean="0"/>
              <a:t>Fu anche educatore nel seminario</a:t>
            </a:r>
            <a:endParaRPr lang="it-IT" dirty="0"/>
          </a:p>
        </p:txBody>
      </p:sp>
      <p:pic>
        <p:nvPicPr>
          <p:cNvPr id="2050" name="Picture 2" descr="C:\Users\Maria Carmela\Desktop\downloadbimbi.jpg"/>
          <p:cNvPicPr>
            <a:picLocks noGrp="1" noChangeAspect="1" noChangeArrowheads="1"/>
          </p:cNvPicPr>
          <p:nvPr>
            <p:ph idx="1"/>
          </p:nvPr>
        </p:nvPicPr>
        <p:blipFill>
          <a:blip r:embed="rId2" cstate="print"/>
          <a:srcRect/>
          <a:stretch>
            <a:fillRect/>
          </a:stretch>
        </p:blipFill>
        <p:spPr bwMode="auto">
          <a:xfrm>
            <a:off x="827584" y="1556792"/>
            <a:ext cx="7560840" cy="453650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Divenne vescovo </a:t>
            </a:r>
            <a:r>
              <a:rPr lang="it-IT" dirty="0" smtClean="0"/>
              <a:t>il </a:t>
            </a:r>
            <a:r>
              <a:rPr lang="it-IT" dirty="0" smtClean="0"/>
              <a:t>4 Settembre del 1982</a:t>
            </a:r>
            <a:endParaRPr lang="it-IT" dirty="0"/>
          </a:p>
        </p:txBody>
      </p:sp>
      <p:pic>
        <p:nvPicPr>
          <p:cNvPr id="3074" name="Picture 2" descr="C:\Users\Maria Carmela\Desktop\downloadvescovo.jpg"/>
          <p:cNvPicPr>
            <a:picLocks noGrp="1" noChangeAspect="1" noChangeArrowheads="1"/>
          </p:cNvPicPr>
          <p:nvPr>
            <p:ph idx="1"/>
          </p:nvPr>
        </p:nvPicPr>
        <p:blipFill>
          <a:blip r:embed="rId2" cstate="print"/>
          <a:srcRect/>
          <a:stretch>
            <a:fillRect/>
          </a:stretch>
        </p:blipFill>
        <p:spPr bwMode="auto">
          <a:xfrm>
            <a:off x="899592" y="1628800"/>
            <a:ext cx="7200800" cy="424847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VESCOVO IN PUGLIA </a:t>
            </a:r>
            <a:endParaRPr lang="it-IT" dirty="0"/>
          </a:p>
        </p:txBody>
      </p:sp>
      <p:sp>
        <p:nvSpPr>
          <p:cNvPr id="3" name="Segnaposto contenuto 2"/>
          <p:cNvSpPr>
            <a:spLocks noGrp="1"/>
          </p:cNvSpPr>
          <p:nvPr>
            <p:ph idx="1"/>
          </p:nvPr>
        </p:nvSpPr>
        <p:spPr/>
        <p:txBody>
          <a:bodyPr>
            <a:normAutofit/>
          </a:bodyPr>
          <a:lstStyle/>
          <a:p>
            <a:r>
              <a:rPr lang="it-IT" sz="4400" dirty="0" smtClean="0"/>
              <a:t>L a gente di Molfetta,</a:t>
            </a:r>
            <a:r>
              <a:rPr lang="it-IT" sz="4400" dirty="0" err="1" smtClean="0"/>
              <a:t>Ruvo</a:t>
            </a:r>
            <a:r>
              <a:rPr lang="it-IT" sz="4400" dirty="0" smtClean="0"/>
              <a:t>,</a:t>
            </a:r>
          </a:p>
          <a:p>
            <a:pPr>
              <a:buNone/>
            </a:pPr>
            <a:r>
              <a:rPr lang="it-IT" sz="4000" dirty="0" err="1" smtClean="0"/>
              <a:t>Giovinazzo</a:t>
            </a:r>
            <a:r>
              <a:rPr lang="it-IT" sz="4000" dirty="0" smtClean="0"/>
              <a:t> e </a:t>
            </a:r>
            <a:r>
              <a:rPr lang="it-IT" sz="4000" dirty="0" err="1" smtClean="0"/>
              <a:t>Terlizzi</a:t>
            </a:r>
            <a:r>
              <a:rPr lang="it-IT" sz="4000" dirty="0" smtClean="0"/>
              <a:t> lo ebbe come </a:t>
            </a:r>
            <a:r>
              <a:rPr lang="it-IT" sz="4000" dirty="0" err="1" smtClean="0"/>
              <a:t>vescovo.Fu</a:t>
            </a:r>
            <a:r>
              <a:rPr lang="it-IT" sz="4000" dirty="0" smtClean="0"/>
              <a:t> un pastore paterno, attento ai bisogni di tutti anche agli stranieri che giunsero ,in tanti, sulle coste della Puglia . </a:t>
            </a:r>
            <a:endParaRPr lang="it-IT"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VESCOVO UN PO’ SPECIALE</a:t>
            </a:r>
            <a:endParaRPr lang="it-IT" dirty="0"/>
          </a:p>
        </p:txBody>
      </p:sp>
      <p:sp>
        <p:nvSpPr>
          <p:cNvPr id="3" name="Segnaposto contenuto 2"/>
          <p:cNvSpPr>
            <a:spLocks noGrp="1"/>
          </p:cNvSpPr>
          <p:nvPr>
            <p:ph idx="1"/>
          </p:nvPr>
        </p:nvSpPr>
        <p:spPr/>
        <p:txBody>
          <a:bodyPr/>
          <a:lstStyle/>
          <a:p>
            <a:r>
              <a:rPr lang="it-IT" dirty="0" smtClean="0"/>
              <a:t>Aveva il bastone pastorale di legno d’ulivo, glielo avevano regalato i suoi compaesani;</a:t>
            </a:r>
          </a:p>
          <a:p>
            <a:endParaRPr lang="it-IT" dirty="0" smtClean="0"/>
          </a:p>
          <a:p>
            <a:r>
              <a:rPr lang="it-IT" dirty="0" smtClean="0"/>
              <a:t>Aveva la croce di legno sul petto;</a:t>
            </a:r>
          </a:p>
          <a:p>
            <a:endParaRPr lang="it-IT" dirty="0" smtClean="0"/>
          </a:p>
          <a:p>
            <a:r>
              <a:rPr lang="it-IT" dirty="0" smtClean="0"/>
              <a:t>Aveva l’anello vescovile ricavato dalla fede della sua cara mamma</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Egli</a:t>
            </a:r>
            <a:r>
              <a:rPr lang="it-IT" dirty="0" smtClean="0"/>
              <a:t>   </a:t>
            </a:r>
            <a:r>
              <a:rPr lang="it-IT" dirty="0" smtClean="0"/>
              <a:t>amava la </a:t>
            </a:r>
            <a:br>
              <a:rPr lang="it-IT" dirty="0" smtClean="0"/>
            </a:br>
            <a:r>
              <a:rPr lang="it-IT" dirty="0" smtClean="0"/>
              <a:t>“</a:t>
            </a:r>
            <a:r>
              <a:rPr lang="it-IT" dirty="0" smtClean="0"/>
              <a:t>CHIESA </a:t>
            </a:r>
            <a:r>
              <a:rPr lang="it-IT" dirty="0" smtClean="0"/>
              <a:t>DEL GREMBIULE</a:t>
            </a:r>
            <a:r>
              <a:rPr lang="it-IT" dirty="0" smtClean="0"/>
              <a:t>” </a:t>
            </a:r>
            <a:endParaRPr lang="it-IT" dirty="0"/>
          </a:p>
        </p:txBody>
      </p:sp>
      <p:pic>
        <p:nvPicPr>
          <p:cNvPr id="4098" name="Picture 2" descr="C:\Users\Maria Carmela\Desktop\downloadVESCOVO NERO.jpg"/>
          <p:cNvPicPr>
            <a:picLocks noGrp="1" noChangeAspect="1" noChangeArrowheads="1"/>
          </p:cNvPicPr>
          <p:nvPr>
            <p:ph idx="1"/>
          </p:nvPr>
        </p:nvPicPr>
        <p:blipFill>
          <a:blip r:embed="rId2" cstate="print"/>
          <a:srcRect/>
          <a:stretch>
            <a:fillRect/>
          </a:stretch>
        </p:blipFill>
        <p:spPr bwMode="auto">
          <a:xfrm>
            <a:off x="1259632" y="2060848"/>
            <a:ext cx="6480719" cy="388843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Ben presto </a:t>
            </a:r>
            <a:r>
              <a:rPr lang="it-IT" dirty="0" err="1" smtClean="0"/>
              <a:t>…………</a:t>
            </a:r>
            <a:endParaRPr lang="it-IT" dirty="0"/>
          </a:p>
        </p:txBody>
      </p:sp>
      <p:sp>
        <p:nvSpPr>
          <p:cNvPr id="3" name="Segnaposto contenuto 2"/>
          <p:cNvSpPr>
            <a:spLocks noGrp="1"/>
          </p:cNvSpPr>
          <p:nvPr>
            <p:ph idx="1"/>
          </p:nvPr>
        </p:nvSpPr>
        <p:spPr/>
        <p:txBody>
          <a:bodyPr/>
          <a:lstStyle/>
          <a:p>
            <a:pPr algn="just"/>
            <a:r>
              <a:rPr lang="it-IT" sz="4000" dirty="0" smtClean="0"/>
              <a:t>Mise i locali della casa del </a:t>
            </a:r>
            <a:r>
              <a:rPr lang="it-IT" sz="4000" dirty="0" smtClean="0"/>
              <a:t>vescovo a disposizione </a:t>
            </a:r>
            <a:r>
              <a:rPr lang="it-IT" sz="4000" dirty="0" smtClean="0"/>
              <a:t> di tutti coloro che vivevano momenti difficili. </a:t>
            </a:r>
          </a:p>
          <a:p>
            <a:pPr algn="just"/>
            <a:r>
              <a:rPr lang="it-IT" sz="4000" dirty="0" smtClean="0"/>
              <a:t>I poveri,gli ultimi, furono costantemente  la sua preoccupazione</a:t>
            </a:r>
            <a:r>
              <a:rPr lang="it-IT" dirty="0" smtClean="0"/>
              <a:t>.</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OPERATORE </a:t>
            </a:r>
            <a:r>
              <a:rPr lang="it-IT" dirty="0" err="1" smtClean="0"/>
              <a:t>DI</a:t>
            </a:r>
            <a:r>
              <a:rPr lang="it-IT" dirty="0" smtClean="0"/>
              <a:t> PACE</a:t>
            </a:r>
            <a:endParaRPr lang="it-IT" dirty="0"/>
          </a:p>
        </p:txBody>
      </p:sp>
      <p:sp>
        <p:nvSpPr>
          <p:cNvPr id="5" name="Segnaposto contenuto 4"/>
          <p:cNvSpPr>
            <a:spLocks noGrp="1"/>
          </p:cNvSpPr>
          <p:nvPr>
            <p:ph idx="1"/>
          </p:nvPr>
        </p:nvSpPr>
        <p:spPr/>
        <p:txBody>
          <a:bodyPr>
            <a:noAutofit/>
          </a:bodyPr>
          <a:lstStyle/>
          <a:p>
            <a:pPr algn="just"/>
            <a:r>
              <a:rPr lang="it-IT" sz="3600" dirty="0" smtClean="0"/>
              <a:t>Si </a:t>
            </a:r>
            <a:r>
              <a:rPr lang="it-IT" sz="3600" dirty="0" err="1" smtClean="0"/>
              <a:t>preoccupo’</a:t>
            </a:r>
            <a:r>
              <a:rPr lang="it-IT" sz="3600" dirty="0" smtClean="0"/>
              <a:t> molto anche quando nella ex Jugoslavia ci fu la guerra.</a:t>
            </a:r>
          </a:p>
          <a:p>
            <a:pPr algn="just"/>
            <a:r>
              <a:rPr lang="it-IT" sz="3600" dirty="0" smtClean="0"/>
              <a:t>Soffriva molto </a:t>
            </a:r>
            <a:r>
              <a:rPr lang="it-IT" sz="3600" dirty="0" err="1" smtClean="0"/>
              <a:t>perche’</a:t>
            </a:r>
            <a:r>
              <a:rPr lang="it-IT" sz="3600" dirty="0" smtClean="0"/>
              <a:t> era non solo responsabile  di Pax </a:t>
            </a:r>
            <a:r>
              <a:rPr lang="it-IT" sz="3600" dirty="0" err="1" smtClean="0"/>
              <a:t>Christi</a:t>
            </a:r>
            <a:r>
              <a:rPr lang="it-IT" sz="3600" dirty="0" smtClean="0"/>
              <a:t>,un movimento che s’impegna per la pace,ma </a:t>
            </a:r>
            <a:r>
              <a:rPr lang="it-IT" sz="3600" dirty="0" err="1" smtClean="0"/>
              <a:t>perche’</a:t>
            </a:r>
            <a:r>
              <a:rPr lang="it-IT" sz="3600" dirty="0" smtClean="0"/>
              <a:t> voleva che gli uomini, anche se differenti tra loro  ,vivessero  in pace.</a:t>
            </a:r>
            <a:endParaRPr lang="it-IT"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SARAJEVO</a:t>
            </a:r>
            <a:endParaRPr lang="it-IT" dirty="0"/>
          </a:p>
        </p:txBody>
      </p:sp>
      <p:sp>
        <p:nvSpPr>
          <p:cNvPr id="3" name="Segnaposto contenuto 2"/>
          <p:cNvSpPr>
            <a:spLocks noGrp="1"/>
          </p:cNvSpPr>
          <p:nvPr>
            <p:ph idx="1"/>
          </p:nvPr>
        </p:nvSpPr>
        <p:spPr>
          <a:xfrm>
            <a:off x="457200" y="1268760"/>
            <a:ext cx="8229600" cy="1944217"/>
          </a:xfrm>
        </p:spPr>
        <p:txBody>
          <a:bodyPr/>
          <a:lstStyle/>
          <a:p>
            <a:r>
              <a:rPr lang="it-IT" dirty="0" smtClean="0"/>
              <a:t>Ecco </a:t>
            </a:r>
            <a:r>
              <a:rPr lang="it-IT" dirty="0" err="1" smtClean="0"/>
              <a:t>perche’</a:t>
            </a:r>
            <a:r>
              <a:rPr lang="it-IT" dirty="0" smtClean="0"/>
              <a:t> ,sebbene </a:t>
            </a:r>
            <a:r>
              <a:rPr lang="it-IT" dirty="0" err="1" smtClean="0"/>
              <a:t>gia’</a:t>
            </a:r>
            <a:r>
              <a:rPr lang="it-IT" dirty="0" smtClean="0"/>
              <a:t> colpito dal mostro che gli divorava lo stomaco, nel dicembre del 1992 va a Sarajevo con 500 pacifisti</a:t>
            </a:r>
            <a:endParaRPr lang="it-IT" dirty="0"/>
          </a:p>
        </p:txBody>
      </p:sp>
      <p:pic>
        <p:nvPicPr>
          <p:cNvPr id="4" name="Picture 2" descr="C:\Users\Maria Carmela\Desktop\Papa-Francesco-e-don-Tonino-Bello-due-sentieri-che-si-incrociano_articleimagemalato.jpg"/>
          <p:cNvPicPr>
            <a:picLocks noChangeAspect="1" noChangeArrowheads="1"/>
          </p:cNvPicPr>
          <p:nvPr/>
        </p:nvPicPr>
        <p:blipFill>
          <a:blip r:embed="rId2" cstate="print"/>
          <a:srcRect/>
          <a:stretch>
            <a:fillRect/>
          </a:stretch>
        </p:blipFill>
        <p:spPr bwMode="auto">
          <a:xfrm>
            <a:off x="1093964" y="2924944"/>
            <a:ext cx="6956071" cy="320121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CONCORSO</a:t>
            </a:r>
            <a:endParaRPr lang="it-IT" dirty="0"/>
          </a:p>
        </p:txBody>
      </p:sp>
      <p:sp>
        <p:nvSpPr>
          <p:cNvPr id="3" name="Segnaposto contenuto 2"/>
          <p:cNvSpPr>
            <a:spLocks noGrp="1"/>
          </p:cNvSpPr>
          <p:nvPr>
            <p:ph idx="1"/>
          </p:nvPr>
        </p:nvSpPr>
        <p:spPr>
          <a:xfrm>
            <a:off x="467544" y="692696"/>
            <a:ext cx="8229600" cy="5534075"/>
          </a:xfrm>
        </p:spPr>
        <p:txBody>
          <a:bodyPr>
            <a:normAutofit/>
          </a:bodyPr>
          <a:lstStyle/>
          <a:p>
            <a:pPr algn="ctr"/>
            <a:r>
              <a:rPr lang="it-IT" sz="4400" dirty="0" smtClean="0"/>
              <a:t>DON TONINO BELLO</a:t>
            </a:r>
          </a:p>
          <a:p>
            <a:pPr algn="ctr"/>
            <a:endParaRPr lang="it-IT" sz="4400" dirty="0" smtClean="0"/>
          </a:p>
          <a:p>
            <a:pPr algn="ctr">
              <a:buNone/>
            </a:pPr>
            <a:r>
              <a:rPr lang="it-IT" sz="4400" dirty="0" smtClean="0"/>
              <a:t>         PROFETA ED EDUCATORE-</a:t>
            </a:r>
          </a:p>
          <a:p>
            <a:pPr algn="ctr">
              <a:buNone/>
            </a:pPr>
            <a:endParaRPr lang="it-IT" sz="4400" dirty="0" smtClean="0"/>
          </a:p>
          <a:p>
            <a:pPr algn="ctr"/>
            <a:r>
              <a:rPr lang="it-IT" sz="4400" dirty="0" smtClean="0"/>
              <a:t>SIATE LUCE E NON SCINTILLE</a:t>
            </a:r>
            <a:endParaRPr lang="it-IT"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VERSO LA </a:t>
            </a:r>
            <a:r>
              <a:rPr lang="it-IT" dirty="0" err="1" smtClean="0"/>
              <a:t>FINE…</a:t>
            </a:r>
            <a:endParaRPr lang="it-IT" dirty="0"/>
          </a:p>
        </p:txBody>
      </p:sp>
      <p:sp>
        <p:nvSpPr>
          <p:cNvPr id="4" name="Segnaposto contenuto 3"/>
          <p:cNvSpPr>
            <a:spLocks noGrp="1"/>
          </p:cNvSpPr>
          <p:nvPr>
            <p:ph idx="1"/>
          </p:nvPr>
        </p:nvSpPr>
        <p:spPr/>
        <p:txBody>
          <a:bodyPr/>
          <a:lstStyle/>
          <a:p>
            <a:r>
              <a:rPr lang="it-IT" dirty="0" smtClean="0"/>
              <a:t>Pochi mesi dopo , il 20  Aprile 1993, don Tonino moriva lasciando un grande dolore in tutte le persone che lo avevano conosciuto ma …..ha lasciato un grande messaggio che quest’anno Papa Francesco, in occasione dei 25 anni dalla morte, ha voluto ricordare a tutti quanti andando a pregare sulla sua povera tomba.</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20 APRILE 2018</a:t>
            </a:r>
            <a:endParaRPr lang="it-IT" dirty="0"/>
          </a:p>
        </p:txBody>
      </p:sp>
      <p:pic>
        <p:nvPicPr>
          <p:cNvPr id="5" name="Picture 2" descr="C:\Users\Maria Carmela\Desktop\Papa-ad-Alessano-e-Molfetta-con-don-Tonino-Bello-per-una-Chiesa-Contempl-Attiva_articleimage.jpg"/>
          <p:cNvPicPr>
            <a:picLocks noGrp="1" noChangeAspect="1" noChangeArrowheads="1"/>
          </p:cNvPicPr>
          <p:nvPr>
            <p:ph idx="1"/>
          </p:nvPr>
        </p:nvPicPr>
        <p:blipFill>
          <a:blip r:embed="rId2" cstate="print"/>
          <a:srcRect/>
          <a:stretch>
            <a:fillRect/>
          </a:stretch>
        </p:blipFill>
        <p:spPr bwMode="auto">
          <a:xfrm>
            <a:off x="1092262" y="1600200"/>
            <a:ext cx="6959475" cy="452596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ANCHE LA TOMBA PARLA </a:t>
            </a:r>
            <a:r>
              <a:rPr lang="it-IT" dirty="0" err="1" smtClean="0"/>
              <a:t>DI</a:t>
            </a:r>
            <a:r>
              <a:rPr lang="it-IT" dirty="0" smtClean="0"/>
              <a:t> LUI</a:t>
            </a:r>
            <a:endParaRPr lang="it-IT" dirty="0"/>
          </a:p>
        </p:txBody>
      </p:sp>
      <p:sp>
        <p:nvSpPr>
          <p:cNvPr id="3" name="Segnaposto contenuto 2"/>
          <p:cNvSpPr>
            <a:spLocks noGrp="1"/>
          </p:cNvSpPr>
          <p:nvPr>
            <p:ph idx="1"/>
          </p:nvPr>
        </p:nvSpPr>
        <p:spPr>
          <a:xfrm>
            <a:off x="457200" y="1340768"/>
            <a:ext cx="8229600" cy="4785395"/>
          </a:xfrm>
        </p:spPr>
        <p:txBody>
          <a:bodyPr/>
          <a:lstStyle/>
          <a:p>
            <a:endParaRPr lang="it-IT" dirty="0" smtClean="0"/>
          </a:p>
          <a:p>
            <a:r>
              <a:rPr lang="it-IT" dirty="0" smtClean="0"/>
              <a:t>Semplice, lineare, si adagia al terreno e non ha niente che faccia pensare alla grandezza dell’uomo che contiene</a:t>
            </a:r>
            <a:r>
              <a:rPr lang="it-IT" dirty="0" smtClean="0"/>
              <a:t>.</a:t>
            </a:r>
          </a:p>
          <a:p>
            <a:endParaRPr lang="it-IT" dirty="0" smtClean="0"/>
          </a:p>
          <a:p>
            <a:r>
              <a:rPr lang="it-IT" dirty="0" smtClean="0"/>
              <a:t>Che uomo,che prete, che vescovo ,che santo abbiamo scopeto!</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GRAZIE………</a:t>
            </a:r>
            <a:r>
              <a:rPr lang="it-IT" dirty="0" smtClean="0"/>
              <a:t>..</a:t>
            </a:r>
            <a:endParaRPr lang="it-IT" dirty="0"/>
          </a:p>
        </p:txBody>
      </p:sp>
      <p:sp>
        <p:nvSpPr>
          <p:cNvPr id="3" name="Segnaposto contenuto 2"/>
          <p:cNvSpPr>
            <a:spLocks noGrp="1"/>
          </p:cNvSpPr>
          <p:nvPr>
            <p:ph idx="1"/>
          </p:nvPr>
        </p:nvSpPr>
        <p:spPr>
          <a:xfrm>
            <a:off x="457200" y="1484784"/>
            <a:ext cx="8229600" cy="4641379"/>
          </a:xfrm>
        </p:spPr>
        <p:txBody>
          <a:bodyPr>
            <a:normAutofit/>
          </a:bodyPr>
          <a:lstStyle/>
          <a:p>
            <a:pPr algn="ctr">
              <a:buNone/>
            </a:pPr>
            <a:r>
              <a:rPr lang="it-IT" sz="7200" dirty="0" smtClean="0">
                <a:solidFill>
                  <a:schemeClr val="tx2">
                    <a:lumMod val="75000"/>
                  </a:schemeClr>
                </a:solidFill>
              </a:rPr>
              <a:t>  </a:t>
            </a:r>
          </a:p>
          <a:p>
            <a:pPr algn="ctr">
              <a:buNone/>
            </a:pPr>
            <a:r>
              <a:rPr lang="it-IT" sz="7200" dirty="0" smtClean="0">
                <a:solidFill>
                  <a:schemeClr val="tx2">
                    <a:lumMod val="75000"/>
                  </a:schemeClr>
                </a:solidFill>
              </a:rPr>
              <a:t> D  O  N  </a:t>
            </a:r>
          </a:p>
          <a:p>
            <a:pPr algn="ctr">
              <a:buNone/>
            </a:pPr>
            <a:r>
              <a:rPr lang="it-IT" sz="7200" dirty="0" smtClean="0">
                <a:solidFill>
                  <a:schemeClr val="tx2">
                    <a:lumMod val="75000"/>
                  </a:schemeClr>
                </a:solidFill>
              </a:rPr>
              <a:t> </a:t>
            </a:r>
            <a:r>
              <a:rPr lang="it-IT" sz="7200" dirty="0" smtClean="0">
                <a:solidFill>
                  <a:schemeClr val="tx2">
                    <a:lumMod val="75000"/>
                  </a:schemeClr>
                </a:solidFill>
              </a:rPr>
              <a:t> T  O  N  I  N  O!</a:t>
            </a:r>
            <a:endParaRPr lang="it-IT" sz="7200" dirty="0">
              <a:solidFill>
                <a:schemeClr val="tx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458618"/>
          </a:xfrm>
        </p:spPr>
        <p:txBody>
          <a:bodyPr>
            <a:normAutofit/>
          </a:bodyPr>
          <a:lstStyle/>
          <a:p>
            <a:r>
              <a:rPr lang="it-IT" dirty="0" smtClean="0"/>
              <a:t>Elaborato degli alunni della classe II </a:t>
            </a:r>
            <a:r>
              <a:rPr lang="it-IT" dirty="0" err="1" smtClean="0"/>
              <a:t>sez.A</a:t>
            </a:r>
            <a:endParaRPr lang="it-IT" dirty="0"/>
          </a:p>
        </p:txBody>
      </p:sp>
      <p:sp>
        <p:nvSpPr>
          <p:cNvPr id="3" name="Segnaposto contenuto 2"/>
          <p:cNvSpPr>
            <a:spLocks noGrp="1"/>
          </p:cNvSpPr>
          <p:nvPr>
            <p:ph idx="1"/>
          </p:nvPr>
        </p:nvSpPr>
        <p:spPr>
          <a:xfrm>
            <a:off x="457200" y="1340768"/>
            <a:ext cx="8229600" cy="4785395"/>
          </a:xfrm>
        </p:spPr>
        <p:txBody>
          <a:bodyPr/>
          <a:lstStyle/>
          <a:p>
            <a:pPr>
              <a:buNone/>
            </a:pPr>
            <a:endParaRPr lang="it-IT" dirty="0" smtClean="0"/>
          </a:p>
          <a:p>
            <a:endParaRPr lang="it-IT" sz="4000" dirty="0" smtClean="0"/>
          </a:p>
          <a:p>
            <a:endParaRPr lang="it-IT" sz="4000" dirty="0" smtClean="0"/>
          </a:p>
          <a:p>
            <a:endParaRPr lang="it-IT" dirty="0" smtClean="0"/>
          </a:p>
          <a:p>
            <a:r>
              <a:rPr lang="it-IT" dirty="0" smtClean="0"/>
              <a:t>TITOLO:ALLA SCOPERTA </a:t>
            </a:r>
            <a:r>
              <a:rPr lang="it-IT" dirty="0" err="1" smtClean="0"/>
              <a:t>DI</a:t>
            </a:r>
            <a:r>
              <a:rPr lang="it-IT" dirty="0" smtClean="0"/>
              <a:t> DON TONINO</a:t>
            </a:r>
          </a:p>
          <a:p>
            <a:endParaRPr lang="it-IT" dirty="0" smtClean="0"/>
          </a:p>
          <a:p>
            <a:r>
              <a:rPr lang="it-IT" dirty="0" err="1" smtClean="0"/>
              <a:t>I.C.GIOVANNI</a:t>
            </a:r>
            <a:r>
              <a:rPr lang="it-IT" dirty="0" smtClean="0"/>
              <a:t> XXIII-MARTINA FRANCA</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BIOGRAFIA </a:t>
            </a:r>
            <a:r>
              <a:rPr lang="it-IT" dirty="0" err="1" smtClean="0"/>
              <a:t>DI</a:t>
            </a:r>
            <a:endParaRPr lang="it-IT" dirty="0"/>
          </a:p>
        </p:txBody>
      </p:sp>
      <p:pic>
        <p:nvPicPr>
          <p:cNvPr id="1026" name="Picture 2" descr="C:\Users\Maria Carmela\Desktop\downloadVESCOVO NERO.jpg"/>
          <p:cNvPicPr>
            <a:picLocks noGrp="1" noChangeAspect="1" noChangeArrowheads="1"/>
          </p:cNvPicPr>
          <p:nvPr>
            <p:ph idx="1"/>
          </p:nvPr>
        </p:nvPicPr>
        <p:blipFill>
          <a:blip r:embed="rId2" cstate="print"/>
          <a:srcRect/>
          <a:stretch>
            <a:fillRect/>
          </a:stretch>
        </p:blipFill>
        <p:spPr bwMode="auto">
          <a:xfrm>
            <a:off x="1043608" y="1412776"/>
            <a:ext cx="6336703" cy="439248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Tutto </a:t>
            </a:r>
            <a:r>
              <a:rPr lang="it-IT" dirty="0" err="1" smtClean="0"/>
              <a:t>cominciò…</a:t>
            </a:r>
            <a:endParaRPr lang="it-IT" dirty="0"/>
          </a:p>
        </p:txBody>
      </p:sp>
      <p:sp>
        <p:nvSpPr>
          <p:cNvPr id="4" name="Segnaposto contenuto 3"/>
          <p:cNvSpPr>
            <a:spLocks noGrp="1"/>
          </p:cNvSpPr>
          <p:nvPr>
            <p:ph idx="1"/>
          </p:nvPr>
        </p:nvSpPr>
        <p:spPr/>
        <p:txBody>
          <a:bodyPr/>
          <a:lstStyle/>
          <a:p>
            <a:pPr>
              <a:buNone/>
            </a:pPr>
            <a:r>
              <a:rPr lang="it-IT" dirty="0" smtClean="0"/>
              <a:t>con la nascita di un bambino come noi.</a:t>
            </a:r>
          </a:p>
          <a:p>
            <a:pPr>
              <a:buNone/>
            </a:pPr>
            <a:r>
              <a:rPr lang="it-IT" dirty="0" smtClean="0"/>
              <a:t>Era il 18 Marzo del 1935 quando </a:t>
            </a:r>
            <a:r>
              <a:rPr lang="it-IT" dirty="0" err="1" smtClean="0"/>
              <a:t>papa’</a:t>
            </a:r>
            <a:r>
              <a:rPr lang="it-IT" dirty="0" smtClean="0"/>
              <a:t> Tommaso</a:t>
            </a:r>
          </a:p>
          <a:p>
            <a:pPr>
              <a:buNone/>
            </a:pPr>
            <a:r>
              <a:rPr lang="it-IT" dirty="0" smtClean="0"/>
              <a:t>e mamma  Maria </a:t>
            </a:r>
            <a:r>
              <a:rPr lang="it-IT" dirty="0" smtClean="0"/>
              <a:t>, che vivevano </a:t>
            </a:r>
            <a:r>
              <a:rPr lang="it-IT" dirty="0" smtClean="0"/>
              <a:t>ad </a:t>
            </a:r>
            <a:r>
              <a:rPr lang="it-IT" dirty="0" err="1" smtClean="0"/>
              <a:t>Alessano</a:t>
            </a:r>
            <a:r>
              <a:rPr lang="it-IT" dirty="0" smtClean="0"/>
              <a:t> ,un paese vicino a Santa Maria di </a:t>
            </a:r>
            <a:r>
              <a:rPr lang="it-IT" dirty="0" err="1" smtClean="0"/>
              <a:t>Leuca</a:t>
            </a:r>
            <a:r>
              <a:rPr lang="it-IT" dirty="0" smtClean="0"/>
              <a:t>, in provincia di Lecce ,ebbero la gioia di un altro figlio:Tonino.</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noi cominciò a crescere</a:t>
            </a:r>
            <a:endParaRPr lang="it-IT"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979712" y="1340768"/>
            <a:ext cx="4752527" cy="47853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48680"/>
            <a:ext cx="8229600" cy="1296144"/>
          </a:xfrm>
        </p:spPr>
        <p:txBody>
          <a:bodyPr>
            <a:normAutofit/>
          </a:bodyPr>
          <a:lstStyle/>
          <a:p>
            <a:r>
              <a:rPr lang="it-IT" dirty="0" smtClean="0"/>
              <a:t>Caratteristiche della famiglia:</a:t>
            </a:r>
            <a:endParaRPr lang="it-IT" dirty="0"/>
          </a:p>
        </p:txBody>
      </p:sp>
      <p:sp>
        <p:nvSpPr>
          <p:cNvPr id="4" name="Segnaposto contenuto 3"/>
          <p:cNvSpPr>
            <a:spLocks noGrp="1"/>
          </p:cNvSpPr>
          <p:nvPr>
            <p:ph idx="1"/>
          </p:nvPr>
        </p:nvSpPr>
        <p:spPr/>
        <p:txBody>
          <a:bodyPr/>
          <a:lstStyle/>
          <a:p>
            <a:pPr algn="just"/>
            <a:r>
              <a:rPr lang="it-IT" dirty="0" smtClean="0"/>
              <a:t>Il </a:t>
            </a:r>
            <a:r>
              <a:rPr lang="it-IT" dirty="0" err="1" smtClean="0"/>
              <a:t>papa’</a:t>
            </a:r>
            <a:r>
              <a:rPr lang="it-IT" dirty="0" smtClean="0"/>
              <a:t> era un maresciallo dei carabinieri e la mamma, donna di  grande fede, rimase ben presto vedova, quando il piccolo Tonino aveva solo 8 anni.</a:t>
            </a:r>
          </a:p>
          <a:p>
            <a:pPr algn="just"/>
            <a:r>
              <a:rPr lang="it-IT" dirty="0" smtClean="0"/>
              <a:t>Tonino aveva due fratelli : </a:t>
            </a:r>
            <a:r>
              <a:rPr lang="it-IT" dirty="0" err="1" smtClean="0"/>
              <a:t>Trifone</a:t>
            </a:r>
            <a:r>
              <a:rPr lang="it-IT" dirty="0" smtClean="0"/>
              <a:t> e          </a:t>
            </a:r>
            <a:r>
              <a:rPr lang="it-IT" dirty="0" smtClean="0"/>
              <a:t>Marcello che ancora vivono  ad </a:t>
            </a:r>
            <a:r>
              <a:rPr lang="it-IT" dirty="0" err="1" smtClean="0"/>
              <a:t>Alessano</a:t>
            </a:r>
            <a:r>
              <a:rPr lang="it-IT" dirty="0" smtClean="0"/>
              <a:t> e cercano, con i loro figli, di “raccontare”com’era quel parente speciale.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FOTO </a:t>
            </a:r>
            <a:r>
              <a:rPr lang="it-IT" dirty="0" err="1" smtClean="0"/>
              <a:t>DI</a:t>
            </a:r>
            <a:r>
              <a:rPr lang="it-IT" dirty="0" smtClean="0"/>
              <a:t> FAMIGLIA</a:t>
            </a:r>
            <a:endParaRPr lang="it-IT" dirty="0"/>
          </a:p>
        </p:txBody>
      </p:sp>
      <p:pic>
        <p:nvPicPr>
          <p:cNvPr id="2050" name="Picture 2" descr="C:\Users\Maria Carmela\Desktop\AzioneCattolica\fototeca_1_1.jpg"/>
          <p:cNvPicPr>
            <a:picLocks noGrp="1" noChangeAspect="1" noChangeArrowheads="1"/>
          </p:cNvPicPr>
          <p:nvPr>
            <p:ph idx="1"/>
          </p:nvPr>
        </p:nvPicPr>
        <p:blipFill>
          <a:blip r:embed="rId2" cstate="print"/>
          <a:srcRect/>
          <a:stretch>
            <a:fillRect/>
          </a:stretch>
        </p:blipFill>
        <p:spPr bwMode="auto">
          <a:xfrm>
            <a:off x="3033172" y="1600200"/>
            <a:ext cx="3077655" cy="452596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Studiò </a:t>
            </a:r>
            <a:endParaRPr lang="it-IT" dirty="0"/>
          </a:p>
        </p:txBody>
      </p:sp>
      <p:sp>
        <p:nvSpPr>
          <p:cNvPr id="3" name="Segnaposto contenuto 2"/>
          <p:cNvSpPr>
            <a:spLocks noGrp="1"/>
          </p:cNvSpPr>
          <p:nvPr>
            <p:ph idx="1"/>
          </p:nvPr>
        </p:nvSpPr>
        <p:spPr/>
        <p:txBody>
          <a:bodyPr/>
          <a:lstStyle/>
          <a:p>
            <a:r>
              <a:rPr lang="it-IT" dirty="0" smtClean="0"/>
              <a:t>Prima ad </a:t>
            </a:r>
            <a:r>
              <a:rPr lang="it-IT" dirty="0" err="1" smtClean="0"/>
              <a:t>Alessano</a:t>
            </a:r>
            <a:r>
              <a:rPr lang="it-IT" dirty="0" smtClean="0"/>
              <a:t>,</a:t>
            </a:r>
          </a:p>
          <a:p>
            <a:r>
              <a:rPr lang="it-IT" dirty="0" smtClean="0"/>
              <a:t>p</a:t>
            </a:r>
            <a:r>
              <a:rPr lang="it-IT" dirty="0" smtClean="0"/>
              <a:t>oi </a:t>
            </a:r>
            <a:r>
              <a:rPr lang="it-IT" dirty="0" smtClean="0"/>
              <a:t>, a soli 10 anni, </a:t>
            </a:r>
            <a:r>
              <a:rPr lang="it-IT" dirty="0" smtClean="0"/>
              <a:t>entrò </a:t>
            </a:r>
            <a:r>
              <a:rPr lang="it-IT" dirty="0" smtClean="0"/>
              <a:t>nel Seminario di </a:t>
            </a:r>
            <a:r>
              <a:rPr lang="it-IT" dirty="0" err="1" smtClean="0"/>
              <a:t>Ugento</a:t>
            </a:r>
            <a:r>
              <a:rPr lang="it-IT" dirty="0" smtClean="0"/>
              <a:t>;</a:t>
            </a:r>
          </a:p>
          <a:p>
            <a:r>
              <a:rPr lang="it-IT" dirty="0" smtClean="0"/>
              <a:t>in </a:t>
            </a:r>
            <a:r>
              <a:rPr lang="it-IT" dirty="0" smtClean="0"/>
              <a:t>seguito </a:t>
            </a:r>
            <a:r>
              <a:rPr lang="it-IT" dirty="0" smtClean="0"/>
              <a:t>in quello di </a:t>
            </a:r>
            <a:r>
              <a:rPr lang="it-IT" dirty="0" smtClean="0"/>
              <a:t>Molfetta </a:t>
            </a:r>
            <a:r>
              <a:rPr lang="it-IT" dirty="0" smtClean="0"/>
              <a:t>.</a:t>
            </a:r>
            <a:endParaRPr lang="it-IT" dirty="0" smtClean="0"/>
          </a:p>
          <a:p>
            <a:r>
              <a:rPr lang="it-IT" dirty="0" smtClean="0"/>
              <a:t>C</a:t>
            </a:r>
            <a:r>
              <a:rPr lang="it-IT" dirty="0" smtClean="0"/>
              <a:t>ompletò gli studi  </a:t>
            </a:r>
            <a:r>
              <a:rPr lang="it-IT" dirty="0" smtClean="0"/>
              <a:t>a Bologna e Roma.</a:t>
            </a:r>
          </a:p>
          <a:p>
            <a:r>
              <a:rPr lang="it-IT" dirty="0" smtClean="0"/>
              <a:t>Divenne sacerdote l’8 Dicembre del 1957.</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562</Words>
  <Application>Microsoft Office PowerPoint</Application>
  <PresentationFormat>Presentazione su schermo (4:3)</PresentationFormat>
  <Paragraphs>68</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PROGETTO:</vt:lpstr>
      <vt:lpstr>CONCORSO</vt:lpstr>
      <vt:lpstr>Elaborato degli alunni della classe II sez.A</vt:lpstr>
      <vt:lpstr>BIOGRAFIA DI</vt:lpstr>
      <vt:lpstr>Tutto cominciò…</vt:lpstr>
      <vt:lpstr>Come noi cominciò a crescere</vt:lpstr>
      <vt:lpstr>Caratteristiche della famiglia:</vt:lpstr>
      <vt:lpstr>FOTO DI FAMIGLIA</vt:lpstr>
      <vt:lpstr>Studiò </vt:lpstr>
      <vt:lpstr>Diapositiva 10</vt:lpstr>
      <vt:lpstr>LA VITA SACERDOTALE</vt:lpstr>
      <vt:lpstr>Fu anche educatore nel seminario</vt:lpstr>
      <vt:lpstr>Divenne vescovo il 4 Settembre del 1982</vt:lpstr>
      <vt:lpstr>VESCOVO IN PUGLIA </vt:lpstr>
      <vt:lpstr>UN VESCOVO UN PO’ SPECIALE</vt:lpstr>
      <vt:lpstr>Egli   amava la  “CHIESA DEL GREMBIULE” </vt:lpstr>
      <vt:lpstr>Ben presto …………</vt:lpstr>
      <vt:lpstr>OPERATORE DI PACE</vt:lpstr>
      <vt:lpstr>..A SARAJEVO</vt:lpstr>
      <vt:lpstr>VERSO LA FINE…</vt:lpstr>
      <vt:lpstr>20 APRILE 2018</vt:lpstr>
      <vt:lpstr>ANCHE LA TOMBA PARLA DI LUI</vt:lpstr>
      <vt:lpstr>GRAZIE………..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FESTA DELLA MAMMA 2017</dc:title>
  <dc:creator>Maria Carmela</dc:creator>
  <cp:lastModifiedBy>Maria Carmela</cp:lastModifiedBy>
  <cp:revision>54</cp:revision>
  <dcterms:created xsi:type="dcterms:W3CDTF">2017-04-30T14:44:26Z</dcterms:created>
  <dcterms:modified xsi:type="dcterms:W3CDTF">2018-05-07T21:24:23Z</dcterms:modified>
</cp:coreProperties>
</file>